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08E6-F17E-3B41-B486-E3C453D17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DB718-F487-E74B-BE37-C66719733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5B59B-DC24-E74A-A957-C0E7F4F2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63914-8B6D-5D40-AFA4-04E8E94F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4679A-E36E-664E-A4AC-7CADD068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3D6C-66BD-9E47-9287-AF5368F1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32C4D-CC61-D749-AE98-06D680702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44EAE-13BA-BE46-837E-E860871F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43578-B4DC-0847-9A7C-65CA5CEF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7C0C6-146F-E648-A780-2ED3491B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90C5A-C1BE-9B41-A4CF-A41F87212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0D63E-324D-5B47-84B0-188749F73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D16A7-1343-AA48-9414-C6673CB3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E6DA-159C-FF42-89CB-E6015EE6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B1A64-2923-094F-8BBF-ECA3E012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5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D961-2B35-274F-94F4-59F93E85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7D2E0-7ADD-C64C-AE1A-2782BFA32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93960-1A5D-7243-8245-0B05C61A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1937-A944-8D48-9969-69DAB1E1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69390-6EA1-C042-BCCA-222C94C2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B125-4389-374B-BB77-75A4D4E4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D2C7-DC0C-0A4F-8B60-C9D196405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67AE-FD03-1A4E-B1EC-82CA9516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11225-E08E-464E-B90E-F1BB2E69F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A45B2-181F-BF4A-86A1-3712A215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82C4-5833-744C-ABAA-8CE660A2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3EDF-C6E5-B74D-B965-782801A3E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73C2A-9B25-294A-8600-A59B02E34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7CE88-4DFC-1A45-9F23-981F6D28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5637D-C5FB-7144-983C-44789F5B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65E71-2F5A-564D-929B-508CB898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87AE-D1A1-E04B-97A1-D4A643FD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7BCD-854D-6848-8ED0-B8127CFB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D4A1F-E3AB-AB44-BC38-77421C5A9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D99FE-2AD0-7E4C-B92E-36844DB66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1A4E0-8700-6442-A242-719AAE959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F4B92-A805-914A-9B19-F4825AEB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BA391-798D-E345-B077-61BC5D83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467D1-CE8C-374F-94B3-55E7771D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5095-792B-5E49-A859-836384AE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F4B9D-0980-B34E-AFD4-9EE6CB9A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767DE-BE2D-E14B-BD94-F089A192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87445-E150-4546-A4EB-B2A3AD34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3EE87-B352-244A-AD86-DEB3D022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F66E5-64C9-F040-B08F-1953D055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FA54E-3D3C-7E45-BB45-0E4D7546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A1AA-5878-C646-A253-A8A05CC12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CDCCF-688C-D544-826F-3D2D84505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A9D31-1A48-B04E-BF88-B927F0BF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C04EE-938D-AD4D-84E2-4F93975A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138CC-594B-A741-9474-C1EE6D77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A6E5C-7D6A-274D-9A4E-5599FAEB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74047-ED73-A449-97AA-F3581E1F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DBA39-61BD-0F47-84F8-9BEDD57DE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36DA0-D866-6A4D-8826-6C5E2413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5C1BA-952B-C240-BFB7-1AE0085A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E9235-F9F7-EA4A-BF9D-FB41DDF4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898EF-8E06-6546-916D-1D2DD300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8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5DAA1-FAAD-D043-99EF-5F31B0D7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CDD2F-12AF-C04F-9784-E05164D3D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BACA-5DF6-224B-AB74-2C7FF261C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4CEF-9933-2F43-8BEB-8468C3FBA710}" type="datetimeFigureOut">
              <a:rPr lang="en-US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AD9C9-68F1-C843-8773-29C8D1A97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4942-9471-4F4B-A1EA-4E0A3B429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2137-B8DB-524C-BB86-5C4BD6625C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AA9DBFCF-A5F5-E44E-B4DD-FBB69DC9E6D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33873" y="26493"/>
            <a:ext cx="5124253" cy="683150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29863-0D1A-5B4B-A644-B0B872BA5811}"/>
              </a:ext>
            </a:extLst>
          </p:cNvPr>
          <p:cNvSpPr txBox="1"/>
          <p:nvPr/>
        </p:nvSpPr>
        <p:spPr>
          <a:xfrm>
            <a:off x="3048296" y="2770450"/>
            <a:ext cx="6096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AU" sz="18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6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C4BD214-C014-0B46-948D-E086C7B38FD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07251" y="0"/>
            <a:ext cx="5177498" cy="6902492"/>
          </a:xfrm>
        </p:spPr>
      </p:pic>
    </p:spTree>
    <p:extLst>
      <p:ext uri="{BB962C8B-B14F-4D97-AF65-F5344CB8AC3E}">
        <p14:creationId xmlns:p14="http://schemas.microsoft.com/office/powerpoint/2010/main" val="135254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48720F8-AF85-294B-9D02-981E2969D7B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07251" y="-22246"/>
            <a:ext cx="5177498" cy="6902492"/>
          </a:xfrm>
        </p:spPr>
      </p:pic>
    </p:spTree>
    <p:extLst>
      <p:ext uri="{BB962C8B-B14F-4D97-AF65-F5344CB8AC3E}">
        <p14:creationId xmlns:p14="http://schemas.microsoft.com/office/powerpoint/2010/main" val="105138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355E811-C29D-8643-A578-1F86A442F78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23066" y="3550"/>
            <a:ext cx="5145868" cy="6860323"/>
          </a:xfrm>
        </p:spPr>
      </p:pic>
    </p:spTree>
    <p:extLst>
      <p:ext uri="{BB962C8B-B14F-4D97-AF65-F5344CB8AC3E}">
        <p14:creationId xmlns:p14="http://schemas.microsoft.com/office/powerpoint/2010/main" val="249993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DE4E97-A10B-A344-8B9C-F2A3F2B8F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2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C738C73-1A32-8C41-8085-46A206D9CAB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459887" y="-12990"/>
            <a:ext cx="5153869" cy="6870990"/>
          </a:xfrm>
        </p:spPr>
      </p:pic>
    </p:spTree>
    <p:extLst>
      <p:ext uri="{BB962C8B-B14F-4D97-AF65-F5344CB8AC3E}">
        <p14:creationId xmlns:p14="http://schemas.microsoft.com/office/powerpoint/2010/main" val="351739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7FD4BDE-CF4A-EA4E-A1EF-31CFBD5817A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14192" y="0"/>
            <a:ext cx="5163615" cy="6883983"/>
          </a:xfrm>
        </p:spPr>
      </p:pic>
    </p:spTree>
    <p:extLst>
      <p:ext uri="{BB962C8B-B14F-4D97-AF65-F5344CB8AC3E}">
        <p14:creationId xmlns:p14="http://schemas.microsoft.com/office/powerpoint/2010/main" val="151132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1007B23-FA36-6A43-9730-8BA70D60247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14192" y="-12992"/>
            <a:ext cx="5163615" cy="6883983"/>
          </a:xfrm>
        </p:spPr>
      </p:pic>
    </p:spTree>
    <p:extLst>
      <p:ext uri="{BB962C8B-B14F-4D97-AF65-F5344CB8AC3E}">
        <p14:creationId xmlns:p14="http://schemas.microsoft.com/office/powerpoint/2010/main" val="239558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F19E5DC-5A1A-B146-A2E8-125C1FC6C3E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05318" y="0"/>
            <a:ext cx="5181363" cy="6907645"/>
          </a:xfrm>
        </p:spPr>
      </p:pic>
    </p:spTree>
    <p:extLst>
      <p:ext uri="{BB962C8B-B14F-4D97-AF65-F5344CB8AC3E}">
        <p14:creationId xmlns:p14="http://schemas.microsoft.com/office/powerpoint/2010/main" val="344951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8C89CE1-5593-BB4E-8DD2-91DEC80F839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23067" y="-2321"/>
            <a:ext cx="5145866" cy="6860321"/>
          </a:xfrm>
        </p:spPr>
      </p:pic>
    </p:spTree>
    <p:extLst>
      <p:ext uri="{BB962C8B-B14F-4D97-AF65-F5344CB8AC3E}">
        <p14:creationId xmlns:p14="http://schemas.microsoft.com/office/powerpoint/2010/main" val="256393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3BB7BB7-7A28-B54B-B3A5-AFDD6731750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23067" y="-2321"/>
            <a:ext cx="5145866" cy="6860321"/>
          </a:xfrm>
        </p:spPr>
      </p:pic>
    </p:spTree>
    <p:extLst>
      <p:ext uri="{BB962C8B-B14F-4D97-AF65-F5344CB8AC3E}">
        <p14:creationId xmlns:p14="http://schemas.microsoft.com/office/powerpoint/2010/main" val="226961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3</cp:revision>
  <dcterms:created xsi:type="dcterms:W3CDTF">2023-10-16T05:38:14Z</dcterms:created>
  <dcterms:modified xsi:type="dcterms:W3CDTF">2023-10-16T05:49:50Z</dcterms:modified>
</cp:coreProperties>
</file>